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2" r:id="rId1"/>
  </p:sldMasterIdLst>
  <p:notesMasterIdLst>
    <p:notesMasterId r:id="rId3"/>
  </p:notesMasterIdLst>
  <p:sldIdLst>
    <p:sldId id="326" r:id="rId2"/>
  </p:sldIdLst>
  <p:sldSz cx="10691813" cy="7559675"/>
  <p:notesSz cx="6797675" cy="9926638"/>
  <p:defaultTextStyle>
    <a:defPPr>
      <a:defRPr lang="ru-RU"/>
    </a:defPPr>
    <a:lvl1pPr marL="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1pPr>
    <a:lvl2pPr marL="521437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2pPr>
    <a:lvl3pPr marL="104287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3pPr>
    <a:lvl4pPr marL="156431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4pPr>
    <a:lvl5pPr marL="208574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5pPr>
    <a:lvl6pPr marL="260718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6pPr>
    <a:lvl7pPr marL="3128620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7pPr>
    <a:lvl8pPr marL="3650056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8pPr>
    <a:lvl9pPr marL="4171493" algn="l" defTabSz="1042873" rtl="0" eaLnBrk="1" latinLnBrk="0" hangingPunct="1">
      <a:defRPr sz="2053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381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B9BD5"/>
    <a:srgbClr val="FF2F2F"/>
    <a:srgbClr val="D4E5F4"/>
    <a:srgbClr val="DEE3FE"/>
    <a:srgbClr val="FFFFFF"/>
    <a:srgbClr val="F5F9FD"/>
    <a:srgbClr val="C5593B"/>
    <a:srgbClr val="1E9EC6"/>
    <a:srgbClr val="FF7C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-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F5AB1C69-6EDB-4FF4-983F-18BD219EF322}" styleName="Средний стиль 2 —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623" autoAdjust="0"/>
    <p:restoredTop sz="98971" autoAdjust="0"/>
  </p:normalViewPr>
  <p:slideViewPr>
    <p:cSldViewPr snapToGrid="0">
      <p:cViewPr varScale="1">
        <p:scale>
          <a:sx n="76" d="100"/>
          <a:sy n="76" d="100"/>
        </p:scale>
        <p:origin x="-1474" y="-91"/>
      </p:cViewPr>
      <p:guideLst>
        <p:guide orient="horz" pos="2381"/>
        <p:guide pos="336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0"/>
            <a:ext cx="2945659" cy="498056"/>
          </a:xfrm>
          <a:prstGeom prst="rect">
            <a:avLst/>
          </a:prstGeom>
        </p:spPr>
        <p:txBody>
          <a:bodyPr vert="horz" lIns="91377" tIns="45690" rIns="91377" bIns="4569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7" y="0"/>
            <a:ext cx="2945659" cy="498056"/>
          </a:xfrm>
          <a:prstGeom prst="rect">
            <a:avLst/>
          </a:prstGeom>
        </p:spPr>
        <p:txBody>
          <a:bodyPr vert="horz" lIns="91377" tIns="45690" rIns="91377" bIns="45690" rtlCol="0"/>
          <a:lstStyle>
            <a:lvl1pPr algn="r">
              <a:defRPr sz="1200"/>
            </a:lvl1pPr>
          </a:lstStyle>
          <a:p>
            <a:fld id="{29C5931C-FD8D-46CB-A091-E75359FCCC49}" type="datetimeFigureOut">
              <a:rPr lang="ru-RU" smtClean="0"/>
              <a:t>15.08.2018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377" tIns="45690" rIns="91377" bIns="4569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8"/>
            <a:ext cx="5438140" cy="3908615"/>
          </a:xfrm>
          <a:prstGeom prst="rect">
            <a:avLst/>
          </a:prstGeom>
        </p:spPr>
        <p:txBody>
          <a:bodyPr vert="horz" lIns="91377" tIns="45690" rIns="91377" bIns="4569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28587"/>
            <a:ext cx="2945659" cy="498055"/>
          </a:xfrm>
          <a:prstGeom prst="rect">
            <a:avLst/>
          </a:prstGeom>
        </p:spPr>
        <p:txBody>
          <a:bodyPr vert="horz" lIns="91377" tIns="45690" rIns="91377" bIns="4569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7" y="9428587"/>
            <a:ext cx="2945659" cy="498055"/>
          </a:xfrm>
          <a:prstGeom prst="rect">
            <a:avLst/>
          </a:prstGeom>
        </p:spPr>
        <p:txBody>
          <a:bodyPr vert="horz" lIns="91377" tIns="45690" rIns="91377" bIns="45690" rtlCol="0" anchor="b"/>
          <a:lstStyle>
            <a:lvl1pPr algn="r">
              <a:defRPr sz="1200"/>
            </a:lvl1pPr>
          </a:lstStyle>
          <a:p>
            <a:fld id="{9FF1ABB1-A6EF-4CD2-AA13-DF39D50D2A9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471404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1886" y="1237197"/>
            <a:ext cx="9088041" cy="2631887"/>
          </a:xfrm>
        </p:spPr>
        <p:txBody>
          <a:bodyPr anchor="b"/>
          <a:lstStyle>
            <a:lvl1pPr algn="ctr">
              <a:defRPr sz="661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36477" y="3970580"/>
            <a:ext cx="8018860" cy="1825171"/>
          </a:xfrm>
        </p:spPr>
        <p:txBody>
          <a:bodyPr/>
          <a:lstStyle>
            <a:lvl1pPr marL="0" indent="0" algn="ctr">
              <a:buNone/>
              <a:defRPr sz="2646"/>
            </a:lvl1pPr>
            <a:lvl2pPr marL="503972" indent="0" algn="ctr">
              <a:buNone/>
              <a:defRPr sz="2205"/>
            </a:lvl2pPr>
            <a:lvl3pPr marL="1007943" indent="0" algn="ctr">
              <a:buNone/>
              <a:defRPr sz="1984"/>
            </a:lvl3pPr>
            <a:lvl4pPr marL="1511915" indent="0" algn="ctr">
              <a:buNone/>
              <a:defRPr sz="1764"/>
            </a:lvl4pPr>
            <a:lvl5pPr marL="2015886" indent="0" algn="ctr">
              <a:buNone/>
              <a:defRPr sz="1764"/>
            </a:lvl5pPr>
            <a:lvl6pPr marL="2519858" indent="0" algn="ctr">
              <a:buNone/>
              <a:defRPr sz="1764"/>
            </a:lvl6pPr>
            <a:lvl7pPr marL="3023829" indent="0" algn="ctr">
              <a:buNone/>
              <a:defRPr sz="1764"/>
            </a:lvl7pPr>
            <a:lvl8pPr marL="3527801" indent="0" algn="ctr">
              <a:buNone/>
              <a:defRPr sz="1764"/>
            </a:lvl8pPr>
            <a:lvl9pPr marL="4031772" indent="0" algn="ctr">
              <a:buNone/>
              <a:defRPr sz="1764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CFE4E-8764-4BA9-9839-57439E900991}" type="datetime1">
              <a:rPr lang="ru-RU" smtClean="0"/>
              <a:t>15.08.2018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0136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AB97FC-0504-4799-91AD-7E61FD13D9B4}" type="datetime1">
              <a:rPr lang="ru-RU" smtClean="0"/>
              <a:t>15.08.2018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39604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51329" y="402483"/>
            <a:ext cx="2305422" cy="64064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35063" y="402483"/>
            <a:ext cx="6782619" cy="64064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FE8BED-8454-49FB-B48F-542C87FE79CA}" type="datetime1">
              <a:rPr lang="ru-RU" smtClean="0"/>
              <a:t>15.08.2018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80223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3DFEE0-39C7-4E11-958F-BCB43A5C96A6}" type="datetime1">
              <a:rPr lang="ru-RU" smtClean="0"/>
              <a:t>15.08.2018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0659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9494" y="1884671"/>
            <a:ext cx="9221689" cy="3144614"/>
          </a:xfrm>
        </p:spPr>
        <p:txBody>
          <a:bodyPr anchor="b"/>
          <a:lstStyle>
            <a:lvl1pPr>
              <a:defRPr sz="6614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9494" y="5059035"/>
            <a:ext cx="9221689" cy="1653678"/>
          </a:xfrm>
        </p:spPr>
        <p:txBody>
          <a:bodyPr/>
          <a:lstStyle>
            <a:lvl1pPr marL="0" indent="0">
              <a:buNone/>
              <a:defRPr sz="2646">
                <a:solidFill>
                  <a:schemeClr val="tx1"/>
                </a:solidFill>
              </a:defRPr>
            </a:lvl1pPr>
            <a:lvl2pPr marL="503972" indent="0">
              <a:buNone/>
              <a:defRPr sz="2205">
                <a:solidFill>
                  <a:schemeClr val="tx1">
                    <a:tint val="75000"/>
                  </a:schemeClr>
                </a:solidFill>
              </a:defRPr>
            </a:lvl2pPr>
            <a:lvl3pPr marL="1007943" indent="0">
              <a:buNone/>
              <a:defRPr sz="1984">
                <a:solidFill>
                  <a:schemeClr val="tx1">
                    <a:tint val="75000"/>
                  </a:schemeClr>
                </a:solidFill>
              </a:defRPr>
            </a:lvl3pPr>
            <a:lvl4pPr marL="1511915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4pPr>
            <a:lvl5pPr marL="2015886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5pPr>
            <a:lvl6pPr marL="2519858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6pPr>
            <a:lvl7pPr marL="3023829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7pPr>
            <a:lvl8pPr marL="3527801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8pPr>
            <a:lvl9pPr marL="4031772" indent="0">
              <a:buNone/>
              <a:defRPr sz="1764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394937-4CB8-4EE3-9032-B3E514A0EA06}" type="datetime1">
              <a:rPr lang="ru-RU" smtClean="0"/>
              <a:t>15.08.2018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0397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35062" y="2012414"/>
            <a:ext cx="4544021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12730" y="2012414"/>
            <a:ext cx="4544021" cy="4796544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8FE510-CE37-4676-9EF6-E8D64D7DD852}" type="datetime1">
              <a:rPr lang="ru-RU" smtClean="0"/>
              <a:t>15.08.2018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45524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402484"/>
            <a:ext cx="9221689" cy="1461188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1853171"/>
            <a:ext cx="4523137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36456" y="2761381"/>
            <a:ext cx="4523137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2731" y="1853171"/>
            <a:ext cx="4545413" cy="908210"/>
          </a:xfrm>
        </p:spPr>
        <p:txBody>
          <a:bodyPr anchor="b"/>
          <a:lstStyle>
            <a:lvl1pPr marL="0" indent="0">
              <a:buNone/>
              <a:defRPr sz="2646" b="1"/>
            </a:lvl1pPr>
            <a:lvl2pPr marL="503972" indent="0">
              <a:buNone/>
              <a:defRPr sz="2205" b="1"/>
            </a:lvl2pPr>
            <a:lvl3pPr marL="1007943" indent="0">
              <a:buNone/>
              <a:defRPr sz="1984" b="1"/>
            </a:lvl3pPr>
            <a:lvl4pPr marL="1511915" indent="0">
              <a:buNone/>
              <a:defRPr sz="1764" b="1"/>
            </a:lvl4pPr>
            <a:lvl5pPr marL="2015886" indent="0">
              <a:buNone/>
              <a:defRPr sz="1764" b="1"/>
            </a:lvl5pPr>
            <a:lvl6pPr marL="2519858" indent="0">
              <a:buNone/>
              <a:defRPr sz="1764" b="1"/>
            </a:lvl6pPr>
            <a:lvl7pPr marL="3023829" indent="0">
              <a:buNone/>
              <a:defRPr sz="1764" b="1"/>
            </a:lvl7pPr>
            <a:lvl8pPr marL="3527801" indent="0">
              <a:buNone/>
              <a:defRPr sz="1764" b="1"/>
            </a:lvl8pPr>
            <a:lvl9pPr marL="4031772" indent="0">
              <a:buNone/>
              <a:defRPr sz="1764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2731" y="2761381"/>
            <a:ext cx="4545413" cy="40615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CF876E-3B0D-47B3-AD3C-FE3DB4D8AD25}" type="datetime1">
              <a:rPr lang="ru-RU" smtClean="0"/>
              <a:t>15.08.2018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6548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DED097-849E-447D-A85D-20CFDCA967BA}" type="datetime1">
              <a:rPr lang="ru-RU" smtClean="0"/>
              <a:t>15.08.2018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3597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02AC9-050D-431F-B906-FFC451072184}" type="datetime1">
              <a:rPr lang="ru-RU" smtClean="0"/>
              <a:t>15.08.2018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12195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45413" y="1088455"/>
            <a:ext cx="5412730" cy="5372269"/>
          </a:xfrm>
        </p:spPr>
        <p:txBody>
          <a:bodyPr/>
          <a:lstStyle>
            <a:lvl1pPr>
              <a:defRPr sz="3527"/>
            </a:lvl1pPr>
            <a:lvl2pPr>
              <a:defRPr sz="3086"/>
            </a:lvl2pPr>
            <a:lvl3pPr>
              <a:defRPr sz="2646"/>
            </a:lvl3pPr>
            <a:lvl4pPr>
              <a:defRPr sz="2205"/>
            </a:lvl4pPr>
            <a:lvl5pPr>
              <a:defRPr sz="2205"/>
            </a:lvl5pPr>
            <a:lvl6pPr>
              <a:defRPr sz="2205"/>
            </a:lvl6pPr>
            <a:lvl7pPr>
              <a:defRPr sz="2205"/>
            </a:lvl7pPr>
            <a:lvl8pPr>
              <a:defRPr sz="2205"/>
            </a:lvl8pPr>
            <a:lvl9pPr>
              <a:defRPr sz="220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1CF5C6-7419-4A1D-BC73-FD01614F1B3A}" type="datetime1">
              <a:rPr lang="ru-RU" smtClean="0"/>
              <a:t>15.08.2018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2297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5" y="503978"/>
            <a:ext cx="3448388" cy="1763924"/>
          </a:xfrm>
        </p:spPr>
        <p:txBody>
          <a:bodyPr anchor="b"/>
          <a:lstStyle>
            <a:lvl1pPr>
              <a:defRPr sz="3527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545413" y="1088455"/>
            <a:ext cx="5412730" cy="5372269"/>
          </a:xfrm>
        </p:spPr>
        <p:txBody>
          <a:bodyPr anchor="t"/>
          <a:lstStyle>
            <a:lvl1pPr marL="0" indent="0">
              <a:buNone/>
              <a:defRPr sz="3527"/>
            </a:lvl1pPr>
            <a:lvl2pPr marL="503972" indent="0">
              <a:buNone/>
              <a:defRPr sz="3086"/>
            </a:lvl2pPr>
            <a:lvl3pPr marL="1007943" indent="0">
              <a:buNone/>
              <a:defRPr sz="2646"/>
            </a:lvl3pPr>
            <a:lvl4pPr marL="1511915" indent="0">
              <a:buNone/>
              <a:defRPr sz="2205"/>
            </a:lvl4pPr>
            <a:lvl5pPr marL="2015886" indent="0">
              <a:buNone/>
              <a:defRPr sz="2205"/>
            </a:lvl5pPr>
            <a:lvl6pPr marL="2519858" indent="0">
              <a:buNone/>
              <a:defRPr sz="2205"/>
            </a:lvl6pPr>
            <a:lvl7pPr marL="3023829" indent="0">
              <a:buNone/>
              <a:defRPr sz="2205"/>
            </a:lvl7pPr>
            <a:lvl8pPr marL="3527801" indent="0">
              <a:buNone/>
              <a:defRPr sz="2205"/>
            </a:lvl8pPr>
            <a:lvl9pPr marL="4031772" indent="0">
              <a:buNone/>
              <a:defRPr sz="2205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36455" y="2267902"/>
            <a:ext cx="3448388" cy="4201570"/>
          </a:xfrm>
        </p:spPr>
        <p:txBody>
          <a:bodyPr/>
          <a:lstStyle>
            <a:lvl1pPr marL="0" indent="0">
              <a:buNone/>
              <a:defRPr sz="1764"/>
            </a:lvl1pPr>
            <a:lvl2pPr marL="503972" indent="0">
              <a:buNone/>
              <a:defRPr sz="1543"/>
            </a:lvl2pPr>
            <a:lvl3pPr marL="1007943" indent="0">
              <a:buNone/>
              <a:defRPr sz="1323"/>
            </a:lvl3pPr>
            <a:lvl4pPr marL="1511915" indent="0">
              <a:buNone/>
              <a:defRPr sz="1102"/>
            </a:lvl4pPr>
            <a:lvl5pPr marL="2015886" indent="0">
              <a:buNone/>
              <a:defRPr sz="1102"/>
            </a:lvl5pPr>
            <a:lvl6pPr marL="2519858" indent="0">
              <a:buNone/>
              <a:defRPr sz="1102"/>
            </a:lvl6pPr>
            <a:lvl7pPr marL="3023829" indent="0">
              <a:buNone/>
              <a:defRPr sz="1102"/>
            </a:lvl7pPr>
            <a:lvl8pPr marL="3527801" indent="0">
              <a:buNone/>
              <a:defRPr sz="1102"/>
            </a:lvl8pPr>
            <a:lvl9pPr marL="4031772" indent="0">
              <a:buNone/>
              <a:defRPr sz="1102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813654-FC8D-4026-9A22-44574769BAB8}" type="datetime1">
              <a:rPr lang="ru-RU" smtClean="0"/>
              <a:t>15.08.2018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075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35062" y="402484"/>
            <a:ext cx="9221689" cy="14611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5062" y="2012414"/>
            <a:ext cx="9221689" cy="479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062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8BAED-7F65-4D99-883D-E72CB6456EE2}" type="datetime1">
              <a:rPr lang="ru-RU" smtClean="0"/>
              <a:t>15.08.2018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541663" y="7006700"/>
            <a:ext cx="3608487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551093" y="7006700"/>
            <a:ext cx="2405658" cy="4024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32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5233E8-7CB1-4B3C-9F62-B2A1461095B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5396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sldNum="0" hdr="0" ftr="0" dt="0"/>
  <p:txStyles>
    <p:titleStyle>
      <a:lvl1pPr algn="l" defTabSz="1007943" rtl="0" eaLnBrk="1" latinLnBrk="0" hangingPunct="1">
        <a:lnSpc>
          <a:spcPct val="90000"/>
        </a:lnSpc>
        <a:spcBef>
          <a:spcPct val="0"/>
        </a:spcBef>
        <a:buNone/>
        <a:defRPr sz="485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51986" indent="-251986" algn="l" defTabSz="1007943" rtl="0" eaLnBrk="1" latinLnBrk="0" hangingPunct="1">
        <a:lnSpc>
          <a:spcPct val="90000"/>
        </a:lnSpc>
        <a:spcBef>
          <a:spcPts val="1102"/>
        </a:spcBef>
        <a:buFont typeface="Arial" panose="020B0604020202020204" pitchFamily="34" charset="0"/>
        <a:buChar char="•"/>
        <a:defRPr sz="3086" kern="1200">
          <a:solidFill>
            <a:schemeClr val="tx1"/>
          </a:solidFill>
          <a:latin typeface="+mn-lt"/>
          <a:ea typeface="+mn-ea"/>
          <a:cs typeface="+mn-cs"/>
        </a:defRPr>
      </a:lvl1pPr>
      <a:lvl2pPr marL="75595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646" kern="1200">
          <a:solidFill>
            <a:schemeClr val="tx1"/>
          </a:solidFill>
          <a:latin typeface="+mn-lt"/>
          <a:ea typeface="+mn-ea"/>
          <a:cs typeface="+mn-cs"/>
        </a:defRPr>
      </a:lvl2pPr>
      <a:lvl3pPr marL="1259929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2205" kern="1200">
          <a:solidFill>
            <a:schemeClr val="tx1"/>
          </a:solidFill>
          <a:latin typeface="+mn-lt"/>
          <a:ea typeface="+mn-ea"/>
          <a:cs typeface="+mn-cs"/>
        </a:defRPr>
      </a:lvl3pPr>
      <a:lvl4pPr marL="1763900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267872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771844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275815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779787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283758" indent="-251986" algn="l" defTabSz="1007943" rtl="0" eaLnBrk="1" latinLnBrk="0" hangingPunct="1">
        <a:lnSpc>
          <a:spcPct val="90000"/>
        </a:lnSpc>
        <a:spcBef>
          <a:spcPts val="551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1pPr>
      <a:lvl2pPr marL="5039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1007943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3pPr>
      <a:lvl4pPr marL="1511915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4pPr>
      <a:lvl5pPr marL="2015886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5pPr>
      <a:lvl6pPr marL="2519858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6pPr>
      <a:lvl7pPr marL="3023829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7pPr>
      <a:lvl8pPr marL="3527801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8pPr>
      <a:lvl9pPr marL="4031772" algn="l" defTabSz="1007943" rtl="0" eaLnBrk="1" latinLnBrk="0" hangingPunct="1">
        <a:defRPr sz="1984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Заголовок 1"/>
          <p:cNvSpPr txBox="1">
            <a:spLocks/>
          </p:cNvSpPr>
          <p:nvPr/>
        </p:nvSpPr>
        <p:spPr>
          <a:xfrm>
            <a:off x="962310" y="226542"/>
            <a:ext cx="8808886" cy="869795"/>
          </a:xfrm>
          <a:prstGeom prst="rect">
            <a:avLst/>
          </a:prstGeom>
        </p:spPr>
        <p:txBody>
          <a:bodyPr vert="horz" lIns="104287" tIns="52144" rIns="104287" bIns="52144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800" b="1" dirty="0" smtClean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Calibri"/>
              </a:rPr>
              <a:t>КОНКУРС НА СОИСКАНИЕ ПРЕМИЙ ПРАВИТЕЛЬСТВА МОСКВЫ </a:t>
            </a:r>
          </a:p>
          <a:p>
            <a:pPr algn="l"/>
            <a:r>
              <a:rPr lang="ru-RU" sz="1800" b="1" dirty="0" smtClean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Calibri"/>
              </a:rPr>
              <a:t>МОЛОДЫМ УЧЕНЫМ ЗА 2018 ГОД</a:t>
            </a:r>
          </a:p>
          <a:p>
            <a:pPr algn="l"/>
            <a:r>
              <a:rPr lang="ru-RU" sz="1800" b="1" dirty="0" smtClean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Calibri"/>
              </a:rPr>
              <a:t>НОМИНАЦИЯ « </a:t>
            </a:r>
            <a:r>
              <a:rPr lang="ru-RU" sz="1400" i="1" dirty="0" smtClean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Calibri"/>
              </a:rPr>
              <a:t>в соответствии  с п.1.4 Положения </a:t>
            </a:r>
            <a:r>
              <a:rPr lang="ru-RU" sz="1800" b="1" dirty="0" smtClean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ea typeface="+mn-ea"/>
                <a:cs typeface="Calibri"/>
              </a:rPr>
              <a:t>» </a:t>
            </a:r>
            <a:endParaRPr lang="ru-RU" sz="1800" b="1" dirty="0">
              <a:solidFill>
                <a:srgbClr val="4472C4">
                  <a:lumMod val="50000"/>
                </a:srgbClr>
              </a:solidFill>
              <a:latin typeface="Calibri" panose="020F0502020204030204" pitchFamily="34" charset="0"/>
              <a:ea typeface="+mn-ea"/>
              <a:cs typeface="Calibri"/>
            </a:endParaRPr>
          </a:p>
        </p:txBody>
      </p:sp>
      <p:pic>
        <p:nvPicPr>
          <p:cNvPr id="9" name="Picture 1" descr="Macintosh HD:Users:apple:Desktop:премия молодым ученым:дизайн:лого премии:лого премии.png"/>
          <p:cNvPicPr>
            <a:picLocks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9898"/>
          <a:stretch/>
        </p:blipFill>
        <p:spPr bwMode="auto">
          <a:xfrm>
            <a:off x="150435" y="64846"/>
            <a:ext cx="862918" cy="809286"/>
          </a:xfrm>
          <a:prstGeom prst="rect">
            <a:avLst/>
          </a:prstGeom>
          <a:noFill/>
          <a:ln>
            <a:noFill/>
          </a:ln>
        </p:spPr>
      </p:pic>
      <p:pic>
        <p:nvPicPr>
          <p:cNvPr id="12" name="Picture 2" descr="Картинки по запросу правительство москвы ЛОГОТИП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" r="66135"/>
          <a:stretch/>
        </p:blipFill>
        <p:spPr bwMode="auto">
          <a:xfrm>
            <a:off x="9771195" y="160338"/>
            <a:ext cx="731355" cy="6795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Прямоугольник 15"/>
          <p:cNvSpPr/>
          <p:nvPr/>
        </p:nvSpPr>
        <p:spPr>
          <a:xfrm>
            <a:off x="274314" y="1356512"/>
            <a:ext cx="3200576" cy="3476743"/>
          </a:xfrm>
          <a:prstGeom prst="rect">
            <a:avLst/>
          </a:prstGeom>
          <a:solidFill>
            <a:schemeClr val="bg1"/>
          </a:solidFill>
          <a:ln>
            <a:solidFill>
              <a:schemeClr val="bg1">
                <a:lumMod val="75000"/>
              </a:schemeClr>
            </a:solidFill>
          </a:ln>
          <a:effectLst/>
          <a:scene3d>
            <a:camera prst="orthographicFront"/>
            <a:lightRig rig="threePt" dir="t"/>
          </a:scene3d>
          <a:sp3d>
            <a:bevelT w="50800" h="50800" prst="angle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0165" tIns="40083" rIns="80165" bIns="40083" rtlCol="0" anchor="ctr"/>
          <a:lstStyle/>
          <a:p>
            <a:pPr algn="ctr"/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69660" y="4851679"/>
            <a:ext cx="2531462" cy="2757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70000"/>
              </a:lnSpc>
            </a:pPr>
            <a:r>
              <a:rPr lang="ru-RU" sz="16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Место для фото ученого</a:t>
            </a:r>
          </a:p>
        </p:txBody>
      </p:sp>
      <p:sp>
        <p:nvSpPr>
          <p:cNvPr id="18" name="Прямоугольник 17"/>
          <p:cNvSpPr/>
          <p:nvPr/>
        </p:nvSpPr>
        <p:spPr>
          <a:xfrm>
            <a:off x="274314" y="5638913"/>
            <a:ext cx="3200576" cy="4036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70000"/>
              </a:lnSpc>
            </a:pPr>
            <a:r>
              <a:rPr lang="ru-R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Логотип и наименование </a:t>
            </a:r>
            <a:r>
              <a:rPr lang="ru-RU" sz="1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выдвигающей </a:t>
            </a:r>
            <a:r>
              <a:rPr lang="ru-RU" sz="1400" i="1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организации</a:t>
            </a:r>
            <a:endParaRPr lang="ru-RU" sz="1400" i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3924517" y="1356512"/>
            <a:ext cx="4053289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i="1" dirty="0" smtClean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cs typeface="Calibri"/>
              </a:rPr>
              <a:t>Фамилия Имя Отчество</a:t>
            </a:r>
          </a:p>
          <a:p>
            <a:r>
              <a:rPr lang="ru-RU" sz="1600" i="1" dirty="0" smtClean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cs typeface="Calibri"/>
              </a:rPr>
              <a:t>ученая степень, ученое звание, должность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964710" y="2353180"/>
            <a:ext cx="638317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C00000"/>
                </a:solidFill>
              </a:rPr>
              <a:t>ТЕМА:</a:t>
            </a:r>
            <a:r>
              <a:rPr lang="ru-RU" sz="16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600" i="1" dirty="0" smtClean="0">
                <a:solidFill>
                  <a:srgbClr val="4472C4">
                    <a:lumMod val="50000"/>
                  </a:srgbClr>
                </a:solidFill>
                <a:latin typeface="Calibri" panose="020F0502020204030204" pitchFamily="34" charset="0"/>
                <a:cs typeface="Calibri"/>
              </a:rPr>
              <a:t>название проекта</a:t>
            </a:r>
            <a:endParaRPr lang="ru-RU" sz="1800" i="1" dirty="0">
              <a:solidFill>
                <a:srgbClr val="4472C4">
                  <a:lumMod val="50000"/>
                </a:srgbClr>
              </a:solidFill>
              <a:latin typeface="Calibri" panose="020F0502020204030204" pitchFamily="34" charset="0"/>
              <a:cs typeface="Calibri"/>
            </a:endParaRPr>
          </a:p>
        </p:txBody>
      </p:sp>
      <p:sp>
        <p:nvSpPr>
          <p:cNvPr id="22" name="Прямоугольник 21"/>
          <p:cNvSpPr/>
          <p:nvPr/>
        </p:nvSpPr>
        <p:spPr>
          <a:xfrm>
            <a:off x="3924517" y="4650342"/>
            <a:ext cx="5516482" cy="95410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C00000"/>
                </a:solidFill>
              </a:rPr>
              <a:t>ПЕРСПЕКТИВЫ ВНЕДРЕНИЯ: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</a:rPr>
              <a:t>для разработок – обязательно, для исследований – при наличии</a:t>
            </a:r>
          </a:p>
          <a:p>
            <a:pPr algn="just"/>
            <a:endParaRPr lang="ru-RU" sz="14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sz="1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8" name="AutoShape 6" descr="Картинки по запросу Логотип тест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964710" y="3094883"/>
            <a:ext cx="5516482" cy="1384995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C00000"/>
                </a:solidFill>
              </a:rPr>
              <a:t>КРАТКОЕ ОПИСАНИЕ: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</a:rPr>
              <a:t>краткое описание проекта</a:t>
            </a:r>
          </a:p>
          <a:p>
            <a:pPr algn="just"/>
            <a:endParaRPr lang="ru-RU" sz="14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sz="1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sz="1400" i="1" dirty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sz="1400" i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 algn="just"/>
            <a:endParaRPr lang="ru-RU" sz="1400" i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5124659" y="6126538"/>
            <a:ext cx="3567166" cy="307777"/>
          </a:xfrm>
          <a:prstGeom prst="rect">
            <a:avLst/>
          </a:prstGeom>
          <a:ln>
            <a:noFill/>
          </a:ln>
        </p:spPr>
        <p:txBody>
          <a:bodyPr wrap="square">
            <a:spAutoFit/>
          </a:bodyPr>
          <a:lstStyle/>
          <a:p>
            <a:pPr algn="just"/>
            <a:r>
              <a:rPr lang="ru-RU" sz="1400" b="1" dirty="0" smtClean="0">
                <a:solidFill>
                  <a:srgbClr val="C00000"/>
                </a:solidFill>
              </a:rPr>
              <a:t>ФОТО:</a:t>
            </a:r>
            <a:r>
              <a:rPr lang="ru-RU" sz="1400" b="1" dirty="0" smtClean="0">
                <a:solidFill>
                  <a:schemeClr val="accent1">
                    <a:lumMod val="50000"/>
                  </a:schemeClr>
                </a:solidFill>
              </a:rPr>
              <a:t> </a:t>
            </a:r>
            <a:r>
              <a:rPr lang="ru-RU" sz="1400" i="1" dirty="0" smtClean="0">
                <a:solidFill>
                  <a:schemeClr val="accent1">
                    <a:lumMod val="50000"/>
                  </a:schemeClr>
                </a:solidFill>
              </a:rPr>
              <a:t>иллюстрации к проекту</a:t>
            </a:r>
            <a:endParaRPr lang="ru-RU" sz="1400" i="1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4449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4919</TotalTime>
  <Words>66</Words>
  <Application>Microsoft Office PowerPoint</Application>
  <PresentationFormat>Произвольный</PresentationFormat>
  <Paragraphs>14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Максим Юферев Станиславович</dc:creator>
  <cp:lastModifiedBy>Елена Юрьевна Камышева</cp:lastModifiedBy>
  <cp:revision>408</cp:revision>
  <cp:lastPrinted>2018-08-14T15:57:00Z</cp:lastPrinted>
  <dcterms:created xsi:type="dcterms:W3CDTF">2015-04-08T12:24:54Z</dcterms:created>
  <dcterms:modified xsi:type="dcterms:W3CDTF">2018-08-15T13:20:57Z</dcterms:modified>
</cp:coreProperties>
</file>